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 Condensed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402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802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Player Performance Predictor: Revolutionizing Cricket Analytics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1213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Presented by: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3940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Ahmer Moon Majid (FA22-BCS-085)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4480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Muhammad Hassan (FA22-BCS-168)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Conclusion &amp; The Road Ahead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03973" y="2833330"/>
            <a:ext cx="3306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Crucial Analytics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analytics is vital for understanding player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644134" y="3913465"/>
            <a:ext cx="3395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Strategic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Beneficial for coaches and sports analysts.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Expand Scope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Future work includes more players and teams.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324695" y="6073735"/>
            <a:ext cx="3869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Advanced Algorithms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Integrate real-time data and new algorithms.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286"/>
            <a:ext cx="10011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Power of Data in Cricket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51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9373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1290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Modern Sports Analytics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384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is essential in modern sports analytics. It drives strategic decisions.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051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09373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129093"/>
            <a:ext cx="3405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Impact on Strategy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799356" y="598241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It impacts strategy, player development, and fan engagement.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051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09373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1290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Enhancing Performance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3842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Data-driven decisions enhance overall team performance.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2D731D-4B79-BE5F-430B-27FD3BA27774}"/>
              </a:ext>
            </a:extLst>
          </p:cNvPr>
          <p:cNvSpPr/>
          <p:nvPr/>
        </p:nvSpPr>
        <p:spPr>
          <a:xfrm>
            <a:off x="12856029" y="7794171"/>
            <a:ext cx="1654628" cy="337440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616506"/>
            <a:ext cx="7576661" cy="2798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Predicting Performance: A Deep Dive into Cricket Analytics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007507" y="3975140"/>
            <a:ext cx="3228737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Primary 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07507" y="4809053"/>
            <a:ext cx="3228737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Analyze Virat Kohli's performance in detail.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907756" y="3975141"/>
            <a:ext cx="322873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Develop Predictive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7755" y="4737039"/>
            <a:ext cx="3228737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use advanced data mining to predict player performance.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07507" y="6546890"/>
            <a:ext cx="366510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Real-Game Scenarios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07507" y="7030998"/>
            <a:ext cx="7128986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Insights apply to broader player analysis and game scenarios.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595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Sourcing the Game: Comprehensive Cricket Data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5209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547110"/>
            <a:ext cx="2967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Data Sources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403752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ESPN Cricinfo and the CWC Official Website were our main sources.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37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988719"/>
            <a:ext cx="4089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Additional Validation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47913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used other cricket databases for data validation.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33531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430328"/>
            <a:ext cx="3325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Extensive Records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92074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Collected 8,818 records with 20 attributes across seasons.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From Raw Data to Actionable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342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Standardized formats.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648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Handled missing values.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1867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Removed corrupt records.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7342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Normalized data values.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17648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Encoded variables for models.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Tools Utilized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7342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Python, Pandas, NumPy.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17648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Matplotlib, Seaborn for visuals.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3345771-7B87-6890-3BF3-014E9CDFFA77}"/>
              </a:ext>
            </a:extLst>
          </p:cNvPr>
          <p:cNvSpPr/>
          <p:nvPr/>
        </p:nvSpPr>
        <p:spPr>
          <a:xfrm>
            <a:off x="12856029" y="7794171"/>
            <a:ext cx="1654628" cy="337440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912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Building Predictive Models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13535" y="2861548"/>
            <a:ext cx="3419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Statistical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Employed statistical approaches for predictions.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861548"/>
            <a:ext cx="3213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Machine learning models were used for forecasting.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86713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314117"/>
            <a:ext cx="3656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Regression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Applied regression for performance forecasting.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86713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995243" y="5314117"/>
            <a:ext cx="4037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Historical Validation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Models validated with historical data for robustness.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4362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6B0391-ED7A-3F38-9A18-ED487B9EE304}"/>
              </a:ext>
            </a:extLst>
          </p:cNvPr>
          <p:cNvSpPr/>
          <p:nvPr/>
        </p:nvSpPr>
        <p:spPr>
          <a:xfrm>
            <a:off x="12856029" y="7794171"/>
            <a:ext cx="1654628" cy="337440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18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706" y="3041094"/>
            <a:ext cx="13234987" cy="12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Analyzing a Master: Virat Kohli's IPL Performance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7706" y="6133148"/>
            <a:ext cx="13234987" cy="22860"/>
          </a:xfrm>
          <a:prstGeom prst="roundRect">
            <a:avLst>
              <a:gd name="adj" fmla="val 130810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258383" y="5535156"/>
            <a:ext cx="22860" cy="598051"/>
          </a:xfrm>
          <a:prstGeom prst="roundRect">
            <a:avLst>
              <a:gd name="adj" fmla="val 130810"/>
            </a:avLst>
          </a:prstGeom>
          <a:solidFill>
            <a:srgbClr val="AEB0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045619" y="5908893"/>
            <a:ext cx="448508" cy="448508"/>
          </a:xfrm>
          <a:prstGeom prst="roundRect">
            <a:avLst>
              <a:gd name="adj" fmla="val 6667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120330" y="5946219"/>
            <a:ext cx="298966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23943" y="4585930"/>
            <a:ext cx="24918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Run Rates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97017" y="5016937"/>
            <a:ext cx="474583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Analyzed run rates under various match conditions.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955149" y="6133088"/>
            <a:ext cx="22860" cy="598051"/>
          </a:xfrm>
          <a:prstGeom prst="roundRect">
            <a:avLst>
              <a:gd name="adj" fmla="val 130810"/>
            </a:avLst>
          </a:prstGeom>
          <a:solidFill>
            <a:srgbClr val="AEB0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742384" y="5908893"/>
            <a:ext cx="448508" cy="448508"/>
          </a:xfrm>
          <a:prstGeom prst="roundRect">
            <a:avLst>
              <a:gd name="adj" fmla="val 6667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817096" y="5946219"/>
            <a:ext cx="298966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4720828" y="6930509"/>
            <a:ext cx="24918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Strike Rates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3593783" y="7361515"/>
            <a:ext cx="474595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Examined strike rates in different scenarios.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8651915" y="5535156"/>
            <a:ext cx="22860" cy="598051"/>
          </a:xfrm>
          <a:prstGeom prst="roundRect">
            <a:avLst>
              <a:gd name="adj" fmla="val 130810"/>
            </a:avLst>
          </a:prstGeom>
          <a:solidFill>
            <a:srgbClr val="AEB0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439150" y="5908893"/>
            <a:ext cx="448508" cy="448508"/>
          </a:xfrm>
          <a:prstGeom prst="roundRect">
            <a:avLst>
              <a:gd name="adj" fmla="val 6667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513862" y="5946219"/>
            <a:ext cx="298966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17594" y="4585930"/>
            <a:ext cx="24918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Averages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290548" y="5016937"/>
            <a:ext cx="474595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Evaluated averages across all matches.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348799" y="6133088"/>
            <a:ext cx="22860" cy="598051"/>
          </a:xfrm>
          <a:prstGeom prst="roundRect">
            <a:avLst>
              <a:gd name="adj" fmla="val 130810"/>
            </a:avLst>
          </a:prstGeom>
          <a:solidFill>
            <a:srgbClr val="AEB0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11136035" y="5908893"/>
            <a:ext cx="448508" cy="448508"/>
          </a:xfrm>
          <a:prstGeom prst="roundRect">
            <a:avLst>
              <a:gd name="adj" fmla="val 6667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1210746" y="5946219"/>
            <a:ext cx="298966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9366409" y="6930509"/>
            <a:ext cx="398799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Strategic Contributions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8987433" y="7361515"/>
            <a:ext cx="474595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Insights into his batting and strategic contributions.</a:t>
            </a:r>
            <a:endParaRPr lang="en-US" sz="15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9CAF8CA-52F2-1D2E-5D7F-65AA372BC6D2}"/>
              </a:ext>
            </a:extLst>
          </p:cNvPr>
          <p:cNvSpPr/>
          <p:nvPr/>
        </p:nvSpPr>
        <p:spPr>
          <a:xfrm>
            <a:off x="12856029" y="7794171"/>
            <a:ext cx="1654628" cy="337440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Validation: High Accuracy in Predictions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33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Achieved 99.4% accuracy in performance predictions.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9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Demonstrated higher reliability with 84% accuracy.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255306"/>
            <a:ext cx="3504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Robust Predictions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Models included player, match, and venue data.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4004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Actionable Insights for Cricket Strategy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42" y="2411611"/>
            <a:ext cx="1620679" cy="12624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6914" y="3006685"/>
            <a:ext cx="308134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070396" y="2630686"/>
            <a:ext cx="351841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Strategic Decisions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070396" y="3104436"/>
            <a:ext cx="4335066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Provides data-driven decision-making capabilities.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6089" y="3686175"/>
            <a:ext cx="8902660" cy="15240"/>
          </a:xfrm>
          <a:prstGeom prst="roundRect">
            <a:avLst>
              <a:gd name="adj" fmla="val 215668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303" y="3728799"/>
            <a:ext cx="3241358" cy="12624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6914" y="4167426"/>
            <a:ext cx="308134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880735" y="3947874"/>
            <a:ext cx="289976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Player Selection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880735" y="4421624"/>
            <a:ext cx="324207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Enhances player selection processes.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6429" y="5003363"/>
            <a:ext cx="8092321" cy="15240"/>
          </a:xfrm>
          <a:prstGeom prst="roundRect">
            <a:avLst>
              <a:gd name="adj" fmla="val 215668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963" y="5045988"/>
            <a:ext cx="4862036" cy="126242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6795" y="5484614"/>
            <a:ext cx="308134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6691074" y="5265063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Training Focus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691074" y="5738813"/>
            <a:ext cx="315527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Guides specific training focus areas.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6768" y="6320552"/>
            <a:ext cx="7281982" cy="15240"/>
          </a:xfrm>
          <a:prstGeom prst="roundRect">
            <a:avLst>
              <a:gd name="adj" fmla="val 215668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05" y="6363176"/>
            <a:ext cx="6482834" cy="126242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6795" y="6801803"/>
            <a:ext cx="308134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7501414" y="6582251"/>
            <a:ext cx="294417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In-Match Tactics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01414" y="7056001"/>
            <a:ext cx="3471029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Improves in-match tactical adjustments.</a:t>
            </a:r>
            <a:endParaRPr lang="en-US" sz="17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71C4F9-B017-F1E1-EDE5-D487BBF41E11}"/>
              </a:ext>
            </a:extLst>
          </p:cNvPr>
          <p:cNvSpPr/>
          <p:nvPr/>
        </p:nvSpPr>
        <p:spPr>
          <a:xfrm>
            <a:off x="12856029" y="7794171"/>
            <a:ext cx="1654628" cy="337440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418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Hubot Sans Bold</vt:lpstr>
      <vt:lpstr>Roboto Condensed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(FA22-BCS-085) AHMER MOON MAJID</cp:lastModifiedBy>
  <cp:revision>16</cp:revision>
  <dcterms:created xsi:type="dcterms:W3CDTF">2025-05-30T02:04:00Z</dcterms:created>
  <dcterms:modified xsi:type="dcterms:W3CDTF">2025-06-03T09:57:10Z</dcterms:modified>
</cp:coreProperties>
</file>